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5e3e97d0-208c-476b-a28c-738135020d1b">
      <Terms xmlns="http://schemas.microsoft.com/office/infopath/2007/PartnerControls"/>
    </lcf76f155ced4ddcb4097134ff3c332f>
    <Owner xmlns="5e3e97d0-208c-476b-a28c-738135020d1b">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B16BBCFE43F544B97B459FB8E09A37C" ma:contentTypeVersion="15" ma:contentTypeDescription="新しいドキュメントを作成します。" ma:contentTypeScope="" ma:versionID="d29532f6dddf0ea3dc89ac70e2bc0391">
  <xsd:schema xmlns:xsd="http://www.w3.org/2001/XMLSchema" xmlns:xs="http://www.w3.org/2001/XMLSchema" xmlns:p="http://schemas.microsoft.com/office/2006/metadata/properties" xmlns:ns2="5e3e97d0-208c-476b-a28c-738135020d1b" xmlns:ns3="c8886e6d-ca38-4783-ac23-8bd097117a79" targetNamespace="http://schemas.microsoft.com/office/2006/metadata/properties" ma:root="true" ma:fieldsID="694d7e1f4e2bbd2a22c14bd724e849b0" ns2:_="" ns3:_="">
    <xsd:import namespace="5e3e97d0-208c-476b-a28c-738135020d1b"/>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3e97d0-208c-476b-a28c-738135020d1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c812ddb-00a8-4dc1-b5a3-d8a4509e48d2}"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5A293F4D-19C8-4100-BA00-2E9DC22C7D53}"/>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0x0101008B16BBCFE43F544B97B459FB8E09A37C</vt:lpwstr>
  </property>
  <property fmtid="{D5CDD505-2E9C-101B-9397-08002B2CF9AE}" pid="3" name="MediaServiceImageTags">
    <vt:lpwstr/>
  </property>
</Properties>
</file>